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0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3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2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6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6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0EC6D-9379-4BB6-AB8D-53819185C379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C0F5D-6781-485F-A6A3-B935A5C54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6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ecx.images-amazon.com/images/I/61-md%2BvN7z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701457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33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backwashes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noun- a backward flow or movement (as of water or air)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www.southampton.ac.uk/~imw/jpg-Chesil/5CH-cove-backwas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0"/>
          <a:stretch/>
        </p:blipFill>
        <p:spPr bwMode="auto">
          <a:xfrm>
            <a:off x="505146" y="1547574"/>
            <a:ext cx="8133707" cy="50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3810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navigation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noun- the science of getting ships, aircraft, or spacecraft from place to place (especially position, course, and distance traveled)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previews.123rf.com/images/scorpp/scorpp1402/scorpp140200017/25641391-vintage-still-life-with-compass-sextant-and-old-map-Stock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4741"/>
            <a:ext cx="7639050" cy="509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wpclipart.com/travel/sea_travel/sexta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b="3143"/>
          <a:stretch/>
        </p:blipFill>
        <p:spPr bwMode="auto">
          <a:xfrm>
            <a:off x="685800" y="1534741"/>
            <a:ext cx="762000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33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enterprise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noun- the ability or desire to do dangerous or difficult things or to solve problems in new ways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s://www.greggdennington.com/wp-content/uploads/2015/06/Brave-Woman-Cropped-copy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181945" cy="518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ttitudes4innovation.com/wp-content/uploads/2015/03/skydiving-fantas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915400" cy="50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rippednfit.com/wp-content/uploads/2013/05/couple-hiking-valle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658" y="1547573"/>
            <a:ext cx="9375058" cy="585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33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phosphorescent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adjective- of or relating to a type of light that glows softly in the dark and that does not produce heat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www.dtekcustoms.com/images/products/detail/DSC061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38300"/>
            <a:ext cx="76200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33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luminous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adjective- producing or seeming to produce light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orig11.deviantart.net/904d/f/2014/002/7/0/luminous_balls_by_thomn007-d70iqs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20157"/>
            <a:ext cx="8458200" cy="47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33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vast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adjective- very great in size, amount, or extent</a:t>
            </a:r>
          </a:p>
          <a:p>
            <a:pPr algn="ctr"/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www.pieterpasd.com/wp-content/uploads/2013/02/DSCF0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7"/>
          <a:stretch/>
        </p:blipFill>
        <p:spPr bwMode="auto">
          <a:xfrm>
            <a:off x="419100" y="1688031"/>
            <a:ext cx="8305800" cy="486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lorescannon.com/blog/wp-content/uploads/2013/02/IMG_02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2" y="1587567"/>
            <a:ext cx="8477148" cy="56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152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mammal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7574"/>
            <a:ext cx="8077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noun- a type of animal that feeds milk to its young and that usually has hair or fur covering most of its skin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exploringnature.org/graphics/ecology/Mammalia72dp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81099"/>
            <a:ext cx="75438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34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33400"/>
            <a:ext cx="662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sounded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702951"/>
            <a:ext cx="807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v</a:t>
            </a:r>
            <a:r>
              <a:rPr lang="en-US" sz="5000" dirty="0" smtClean="0">
                <a:solidFill>
                  <a:schemeClr val="bg1"/>
                </a:solidFill>
              </a:rPr>
              <a:t>erb- to plunge downward or dive, as a whale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malcolmguite.files.wordpress.com/2015/08/17-ws-kwestaway-humpback-whale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8"/>
          <a:stretch/>
        </p:blipFill>
        <p:spPr bwMode="auto">
          <a:xfrm>
            <a:off x="658761" y="1524000"/>
            <a:ext cx="7922342" cy="52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38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135</Words>
  <Application>Microsoft Office PowerPoint</Application>
  <PresentationFormat>On-screen Show (4:3)</PresentationFormat>
  <Paragraphs>16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Becky Cremer</dc:creator>
  <cp:lastModifiedBy>Becky Cremer</cp:lastModifiedBy>
  <cp:revision>10</cp:revision>
  <dcterms:created xsi:type="dcterms:W3CDTF">2015-12-05T04:06:04Z</dcterms:created>
  <dcterms:modified xsi:type="dcterms:W3CDTF">2015-12-07T02:41:57Z</dcterms:modified>
</cp:coreProperties>
</file>